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slideLayout" Target="../slideLayouts/slideLayout2.xml"/><Relationship Id="rId2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185623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Sekar M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1856232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CHANDRASEKAR M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Interests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21808"/>
            <a:ext cx="13267944" cy="5303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48970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Interests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914400" y="5449824"/>
            <a:ext cx="1281988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Sports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538728"/>
            <a:ext cx="8293608" cy="10149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3538728"/>
            <a:ext cx="128016" cy="10149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60136" y="270662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Projects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5952744" y="3666744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Portfolio Website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5952744" y="4142232"/>
            <a:ext cx="77815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A responsive website built with HTML, CSS, and JavaScript.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660136" y="4764024"/>
            <a:ext cx="8293608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Explore our developer-friendly HTML to PDF API.</a:t>
            </a:r>
            <a:endParaRPr lang="en-US" sz="153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Printed using PDFCrowd HTML to PDF.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194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Academic Information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Skills &amp; Languages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53126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Projects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7626096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Family Contacts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Interests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Academic Information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19272"/>
            <a:ext cx="4297680" cy="10149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4297680" cy="10149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319272"/>
            <a:ext cx="4297680" cy="10149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526280"/>
            <a:ext cx="4297680" cy="10149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3319272"/>
            <a:ext cx="4297680" cy="101498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6064" y="4526280"/>
            <a:ext cx="4297680" cy="101498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48716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Education Background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44728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10TH MARK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914400" y="3931920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301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914400" y="465429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11TH STUDYING IN</a:t>
            </a:r>
            <a:endParaRPr lang="en-US" sz="1920" dirty="0"/>
          </a:p>
        </p:txBody>
      </p:sp>
      <p:sp>
        <p:nvSpPr>
          <p:cNvPr id="14" name="Text 4"/>
          <p:cNvSpPr/>
          <p:nvPr/>
        </p:nvSpPr>
        <p:spPr>
          <a:xfrm>
            <a:off x="914400" y="5129784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GHSS GURUVARETYUR ERODE (DT)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5394960" y="344728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10TH STUDYING IN</a:t>
            </a:r>
            <a:endParaRPr lang="en-US" sz="1920" dirty="0"/>
          </a:p>
        </p:txBody>
      </p:sp>
      <p:sp>
        <p:nvSpPr>
          <p:cNvPr id="16" name="Text 6"/>
          <p:cNvSpPr/>
          <p:nvPr/>
        </p:nvSpPr>
        <p:spPr>
          <a:xfrm>
            <a:off x="5394960" y="3931920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GHS PUNNAM ERODE (DT)</a:t>
            </a:r>
            <a:endParaRPr lang="en-US" sz="1530" dirty="0"/>
          </a:p>
        </p:txBody>
      </p:sp>
      <p:sp>
        <p:nvSpPr>
          <p:cNvPr id="17" name="Text 7"/>
          <p:cNvSpPr/>
          <p:nvPr/>
        </p:nvSpPr>
        <p:spPr>
          <a:xfrm>
            <a:off x="5394960" y="465429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12TH MARK</a:t>
            </a:r>
            <a:endParaRPr lang="en-US" sz="1920" dirty="0"/>
          </a:p>
        </p:txBody>
      </p:sp>
      <p:sp>
        <p:nvSpPr>
          <p:cNvPr id="18" name="Text 8"/>
          <p:cNvSpPr/>
          <p:nvPr/>
        </p:nvSpPr>
        <p:spPr>
          <a:xfrm>
            <a:off x="5394960" y="5129784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290</a:t>
            </a:r>
            <a:endParaRPr lang="en-US" sz="1530" dirty="0"/>
          </a:p>
        </p:txBody>
      </p:sp>
      <p:sp>
        <p:nvSpPr>
          <p:cNvPr id="19" name="Text 9"/>
          <p:cNvSpPr/>
          <p:nvPr/>
        </p:nvSpPr>
        <p:spPr>
          <a:xfrm>
            <a:off x="9884664" y="3447288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11TH MARK</a:t>
            </a:r>
            <a:endParaRPr lang="en-US" sz="1920" dirty="0"/>
          </a:p>
        </p:txBody>
      </p:sp>
      <p:sp>
        <p:nvSpPr>
          <p:cNvPr id="20" name="Text 10"/>
          <p:cNvSpPr/>
          <p:nvPr/>
        </p:nvSpPr>
        <p:spPr>
          <a:xfrm>
            <a:off x="9884664" y="3931920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286</a:t>
            </a:r>
            <a:endParaRPr lang="en-US" sz="1530" dirty="0"/>
          </a:p>
        </p:txBody>
      </p:sp>
      <p:sp>
        <p:nvSpPr>
          <p:cNvPr id="21" name="Text 11"/>
          <p:cNvSpPr/>
          <p:nvPr/>
        </p:nvSpPr>
        <p:spPr>
          <a:xfrm>
            <a:off x="9884664" y="465429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12TH STUDYING IN</a:t>
            </a:r>
            <a:endParaRPr lang="en-US" sz="1920" dirty="0"/>
          </a:p>
        </p:txBody>
      </p:sp>
      <p:sp>
        <p:nvSpPr>
          <p:cNvPr id="22" name="Text 12"/>
          <p:cNvSpPr/>
          <p:nvPr/>
        </p:nvSpPr>
        <p:spPr>
          <a:xfrm>
            <a:off x="9884664" y="5129784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GHSS GURUVARETYUR ERODE (DT)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22776"/>
            <a:ext cx="8293608" cy="10149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22776"/>
            <a:ext cx="128016" cy="10149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309067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Personal Information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78408" y="4050792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Date of Birth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978408" y="4526280"/>
            <a:ext cx="77815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16/06/2007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Family Contacts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2276856"/>
            <a:ext cx="4270248" cy="1911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398264"/>
            <a:ext cx="4270248" cy="21854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2276856"/>
            <a:ext cx="4270248" cy="191109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48" y="4398264"/>
            <a:ext cx="4270248" cy="21854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352" y="2276856"/>
            <a:ext cx="4270248" cy="191109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596896"/>
            <a:ext cx="4297680" cy="1600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727448"/>
            <a:ext cx="4297680" cy="187452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504" y="2596896"/>
            <a:ext cx="4297680" cy="1600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5504" y="4727448"/>
            <a:ext cx="4297680" cy="187452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6064" y="2596896"/>
            <a:ext cx="4297680" cy="1600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2505456"/>
            <a:ext cx="4297680" cy="12801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626864"/>
            <a:ext cx="4297680" cy="1280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5504" y="2505456"/>
            <a:ext cx="4297680" cy="128016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5504" y="4626864"/>
            <a:ext cx="4297680" cy="128016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56064" y="2505456"/>
            <a:ext cx="4297680" cy="128016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42032" y="2276856"/>
            <a:ext cx="585216" cy="585216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42032" y="4398264"/>
            <a:ext cx="585216" cy="58521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2592" y="2276856"/>
            <a:ext cx="585216" cy="585216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22592" y="4398264"/>
            <a:ext cx="585216" cy="585216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12296" y="2276856"/>
            <a:ext cx="585216" cy="585216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85800" y="14264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Family Contacts</a:t>
            </a:r>
            <a:endParaRPr lang="en-US" sz="3840" dirty="0"/>
          </a:p>
        </p:txBody>
      </p:sp>
      <p:sp>
        <p:nvSpPr>
          <p:cNvPr id="25" name="Text 1"/>
          <p:cNvSpPr/>
          <p:nvPr/>
        </p:nvSpPr>
        <p:spPr>
          <a:xfrm>
            <a:off x="914400" y="3017520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Father</a:t>
            </a:r>
            <a:endParaRPr lang="en-US" sz="1920" dirty="0"/>
          </a:p>
        </p:txBody>
      </p:sp>
      <p:sp>
        <p:nvSpPr>
          <p:cNvPr id="26" name="Text 2"/>
          <p:cNvSpPr/>
          <p:nvPr/>
        </p:nvSpPr>
        <p:spPr>
          <a:xfrm>
            <a:off x="2752344" y="2350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00" dirty="0"/>
          </a:p>
        </p:txBody>
      </p:sp>
      <p:sp>
        <p:nvSpPr>
          <p:cNvPr id="27" name="Text 3"/>
          <p:cNvSpPr/>
          <p:nvPr/>
        </p:nvSpPr>
        <p:spPr>
          <a:xfrm>
            <a:off x="914400" y="3502152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Madhappan M</a:t>
            </a:r>
            <a:endParaRPr lang="en-US" sz="1530" dirty="0"/>
          </a:p>
        </p:txBody>
      </p:sp>
      <p:sp>
        <p:nvSpPr>
          <p:cNvPr id="28" name="Text 4"/>
          <p:cNvSpPr/>
          <p:nvPr/>
        </p:nvSpPr>
        <p:spPr>
          <a:xfrm>
            <a:off x="914400" y="5148072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Email</a:t>
            </a:r>
            <a:endParaRPr lang="en-US" sz="1920" dirty="0"/>
          </a:p>
        </p:txBody>
      </p:sp>
      <p:sp>
        <p:nvSpPr>
          <p:cNvPr id="29" name="Text 5"/>
          <p:cNvSpPr/>
          <p:nvPr/>
        </p:nvSpPr>
        <p:spPr>
          <a:xfrm>
            <a:off x="2752344" y="44805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00" dirty="0"/>
          </a:p>
        </p:txBody>
      </p:sp>
      <p:sp>
        <p:nvSpPr>
          <p:cNvPr id="30" name="Text 6"/>
          <p:cNvSpPr/>
          <p:nvPr/>
        </p:nvSpPr>
        <p:spPr>
          <a:xfrm>
            <a:off x="914400" y="5623560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cs7086700@gmail.com</a:t>
            </a:r>
            <a:endParaRPr lang="en-US" sz="1530" dirty="0"/>
          </a:p>
        </p:txBody>
      </p:sp>
      <p:sp>
        <p:nvSpPr>
          <p:cNvPr id="31" name="Text 7"/>
          <p:cNvSpPr/>
          <p:nvPr/>
        </p:nvSpPr>
        <p:spPr>
          <a:xfrm>
            <a:off x="5394960" y="3017520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Phone</a:t>
            </a:r>
            <a:endParaRPr lang="en-US" sz="1920" dirty="0"/>
          </a:p>
        </p:txBody>
      </p:sp>
      <p:sp>
        <p:nvSpPr>
          <p:cNvPr id="32" name="Text 8"/>
          <p:cNvSpPr/>
          <p:nvPr/>
        </p:nvSpPr>
        <p:spPr>
          <a:xfrm>
            <a:off x="5394960" y="3502152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+91 7695843727</a:t>
            </a:r>
            <a:endParaRPr lang="en-US" sz="1530" dirty="0"/>
          </a:p>
        </p:txBody>
      </p:sp>
      <p:sp>
        <p:nvSpPr>
          <p:cNvPr id="33" name="Text 9"/>
          <p:cNvSpPr/>
          <p:nvPr/>
        </p:nvSpPr>
        <p:spPr>
          <a:xfrm>
            <a:off x="5394960" y="5148072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Address</a:t>
            </a:r>
            <a:endParaRPr lang="en-US" sz="1920" dirty="0"/>
          </a:p>
        </p:txBody>
      </p:sp>
      <p:sp>
        <p:nvSpPr>
          <p:cNvPr id="34" name="Text 10"/>
          <p:cNvSpPr/>
          <p:nvPr/>
        </p:nvSpPr>
        <p:spPr>
          <a:xfrm>
            <a:off x="7232904" y="2350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00" dirty="0"/>
          </a:p>
        </p:txBody>
      </p:sp>
      <p:sp>
        <p:nvSpPr>
          <p:cNvPr id="35" name="Text 11"/>
          <p:cNvSpPr/>
          <p:nvPr/>
        </p:nvSpPr>
        <p:spPr>
          <a:xfrm>
            <a:off x="5394960" y="5623560"/>
            <a:ext cx="3849624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4/5-300, Milagoipothi, Kannamoochi, Salem DT, Kannamoochi PO</a:t>
            </a:r>
            <a:endParaRPr lang="en-US" sz="1530" dirty="0"/>
          </a:p>
        </p:txBody>
      </p:sp>
      <p:sp>
        <p:nvSpPr>
          <p:cNvPr id="36" name="Text 12"/>
          <p:cNvSpPr/>
          <p:nvPr/>
        </p:nvSpPr>
        <p:spPr>
          <a:xfrm>
            <a:off x="7232904" y="44805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00" dirty="0"/>
          </a:p>
        </p:txBody>
      </p:sp>
      <p:sp>
        <p:nvSpPr>
          <p:cNvPr id="37" name="Text 13"/>
          <p:cNvSpPr/>
          <p:nvPr/>
        </p:nvSpPr>
        <p:spPr>
          <a:xfrm>
            <a:off x="9884664" y="3017520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Mother</a:t>
            </a:r>
            <a:endParaRPr lang="en-US" sz="1920" dirty="0"/>
          </a:p>
        </p:txBody>
      </p:sp>
      <p:sp>
        <p:nvSpPr>
          <p:cNvPr id="38" name="Text 14"/>
          <p:cNvSpPr/>
          <p:nvPr/>
        </p:nvSpPr>
        <p:spPr>
          <a:xfrm>
            <a:off x="9884664" y="3502152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Thangamani M</a:t>
            </a:r>
            <a:endParaRPr lang="en-US" sz="1530" dirty="0"/>
          </a:p>
        </p:txBody>
      </p:sp>
      <p:sp>
        <p:nvSpPr>
          <p:cNvPr id="39" name="Text 15"/>
          <p:cNvSpPr/>
          <p:nvPr/>
        </p:nvSpPr>
        <p:spPr>
          <a:xfrm>
            <a:off x="11722608" y="23500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Skills &amp; Languages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65376"/>
            <a:ext cx="8293608" cy="26883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745736"/>
            <a:ext cx="8293608" cy="224028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" y="2478024"/>
            <a:ext cx="8238744" cy="204825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5358384"/>
            <a:ext cx="8238744" cy="1600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1883664"/>
            <a:ext cx="8266176" cy="6217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88" y="4764024"/>
            <a:ext cx="8266176" cy="62179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104241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Skills &amp; Languages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2679192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Skills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914400" y="3154680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HTML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914400" y="3602736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CSS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914400" y="4050792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JavaScript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4764024" y="201168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6" name="Text 6"/>
          <p:cNvSpPr/>
          <p:nvPr/>
        </p:nvSpPr>
        <p:spPr>
          <a:xfrm>
            <a:off x="914400" y="5559552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Languages</a:t>
            </a:r>
            <a:endParaRPr lang="en-US" sz="1920" dirty="0"/>
          </a:p>
        </p:txBody>
      </p:sp>
      <p:sp>
        <p:nvSpPr>
          <p:cNvPr id="17" name="Text 7"/>
          <p:cNvSpPr/>
          <p:nvPr/>
        </p:nvSpPr>
        <p:spPr>
          <a:xfrm>
            <a:off x="914400" y="6035040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English</a:t>
            </a:r>
            <a:endParaRPr lang="en-US" sz="1530" dirty="0"/>
          </a:p>
        </p:txBody>
      </p:sp>
      <p:sp>
        <p:nvSpPr>
          <p:cNvPr id="18" name="Text 8"/>
          <p:cNvSpPr/>
          <p:nvPr/>
        </p:nvSpPr>
        <p:spPr>
          <a:xfrm>
            <a:off x="914400" y="6483096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Tamil</a:t>
            </a:r>
            <a:endParaRPr lang="en-US" sz="1530" dirty="0"/>
          </a:p>
        </p:txBody>
      </p:sp>
      <p:sp>
        <p:nvSpPr>
          <p:cNvPr id="19" name="Text 9"/>
          <p:cNvSpPr/>
          <p:nvPr/>
        </p:nvSpPr>
        <p:spPr>
          <a:xfrm>
            <a:off x="4764024" y="489204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2025-08-29T05:37:51Z</dcterms:created>
  <dcterms:modified xsi:type="dcterms:W3CDTF">2025-08-29T05:37:51Z</dcterms:modified>
</cp:coreProperties>
</file>